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052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32" y="87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08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6085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1915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8728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2643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669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051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7303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7656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6020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59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5A27C-2C13-4765-A598-FFC47AE6F680}" type="datetimeFigureOut">
              <a:rPr lang="ko-KR" altLang="en-US" smtClean="0"/>
              <a:t>2022-02-15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83CD0-3161-41B4-B85E-E7640F895F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896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994418" y="2228670"/>
            <a:ext cx="820316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Manual on adding signatures to PDF files</a:t>
            </a:r>
          </a:p>
          <a:p>
            <a:pPr algn="ctr"/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(ADOBE Program)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3" name="그림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0610" y="3129599"/>
            <a:ext cx="1938119" cy="200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37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1249289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buAutoNum type="arabicPeriod"/>
            </a:pP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Open the PDF file in ADOBE.</a:t>
            </a:r>
          </a:p>
          <a:p>
            <a:pPr marL="914400" indent="-914400">
              <a:buAutoNum type="arabicPeriod"/>
            </a:pPr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In the [Tools] pane, </a:t>
            </a:r>
          </a:p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	click on [Fill &amp; Sign]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7666322" y="2190417"/>
            <a:ext cx="4410075" cy="2809875"/>
            <a:chOff x="1035892" y="2024062"/>
            <a:chExt cx="4410075" cy="2809875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5892" y="2024062"/>
              <a:ext cx="4410075" cy="2809875"/>
            </a:xfrm>
            <a:prstGeom prst="rect">
              <a:avLst/>
            </a:prstGeom>
          </p:spPr>
        </p:pic>
        <p:sp>
          <p:nvSpPr>
            <p:cNvPr id="3" name="직사각형 2"/>
            <p:cNvSpPr/>
            <p:nvPr/>
          </p:nvSpPr>
          <p:spPr>
            <a:xfrm>
              <a:off x="1380931" y="2024062"/>
              <a:ext cx="625151" cy="36389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3810001" y="3148194"/>
              <a:ext cx="1386103" cy="154510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직사각형 3"/>
          <p:cNvSpPr/>
          <p:nvPr/>
        </p:nvSpPr>
        <p:spPr>
          <a:xfrm>
            <a:off x="8704139" y="2299315"/>
            <a:ext cx="1240972" cy="2332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오른쪽 화살표 6"/>
          <p:cNvSpPr/>
          <p:nvPr/>
        </p:nvSpPr>
        <p:spPr>
          <a:xfrm>
            <a:off x="6938534" y="3005592"/>
            <a:ext cx="727788" cy="519269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4636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0" y="821148"/>
            <a:ext cx="1219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When you click on the area you want to sign, a text box will appear. In case you need to write anything, type it in the text box.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7785" y="2491787"/>
            <a:ext cx="5321678" cy="981075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8589412" y="2469208"/>
            <a:ext cx="3484400" cy="929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/>
          <a:srcRect r="27463"/>
          <a:stretch/>
        </p:blipFill>
        <p:spPr>
          <a:xfrm>
            <a:off x="1576873" y="4455352"/>
            <a:ext cx="10496939" cy="1228725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0030407" y="5284932"/>
            <a:ext cx="1020147" cy="3574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3509051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Click on [Sign] at the top of your document.</a:t>
            </a:r>
            <a:endParaRPr lang="ko-KR" altLang="en-US" sz="36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7480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1249289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5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Click on [Add Signature].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581" y="2460352"/>
            <a:ext cx="6124575" cy="2171700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5465938" y="2900186"/>
            <a:ext cx="1020147" cy="3574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465033" y="3456664"/>
            <a:ext cx="1020147" cy="3574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5299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979354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6. Click on [Draw] and add your signature. Once you are done, click on [Apply]. 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799923" y="2695074"/>
            <a:ext cx="8845618" cy="3165257"/>
            <a:chOff x="1799923" y="2178552"/>
            <a:chExt cx="7932019" cy="368178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9923" y="2178552"/>
              <a:ext cx="7932019" cy="3681779"/>
            </a:xfrm>
            <a:prstGeom prst="rect">
              <a:avLst/>
            </a:prstGeom>
          </p:spPr>
        </p:pic>
        <p:sp>
          <p:nvSpPr>
            <p:cNvPr id="22" name="직사각형 21"/>
            <p:cNvSpPr/>
            <p:nvPr/>
          </p:nvSpPr>
          <p:spPr>
            <a:xfrm>
              <a:off x="6496214" y="2181533"/>
              <a:ext cx="543331" cy="35740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4348176" y="3213785"/>
              <a:ext cx="2148038" cy="107908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795161" y="5418458"/>
              <a:ext cx="722170" cy="44187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1976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/>
          <p:cNvGrpSpPr/>
          <p:nvPr/>
        </p:nvGrpSpPr>
        <p:grpSpPr>
          <a:xfrm>
            <a:off x="0" y="5958000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9" name="직사각형 8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각 삼각형 9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 rot="10800000">
            <a:off x="5402424" y="5957999"/>
            <a:ext cx="6789576" cy="900000"/>
            <a:chOff x="0" y="5551847"/>
            <a:chExt cx="6096000" cy="1306154"/>
          </a:xfrm>
        </p:grpSpPr>
        <p:sp>
          <p:nvSpPr>
            <p:cNvPr id="14" name="직사각형 13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각 삼각형 14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15"/>
          <p:cNvGrpSpPr/>
          <p:nvPr/>
        </p:nvGrpSpPr>
        <p:grpSpPr>
          <a:xfrm rot="10800000">
            <a:off x="5445967" y="-2"/>
            <a:ext cx="6746033" cy="900000"/>
            <a:chOff x="0" y="5551847"/>
            <a:chExt cx="6096000" cy="1306154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7" name="직사각형 16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각 삼각형 17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0" y="0"/>
            <a:ext cx="6789576" cy="900000"/>
            <a:chOff x="0" y="5551847"/>
            <a:chExt cx="6096000" cy="1306154"/>
          </a:xfrm>
        </p:grpSpPr>
        <p:sp>
          <p:nvSpPr>
            <p:cNvPr id="20" name="직사각형 19"/>
            <p:cNvSpPr/>
            <p:nvPr/>
          </p:nvSpPr>
          <p:spPr>
            <a:xfrm>
              <a:off x="0" y="5551847"/>
              <a:ext cx="4665306" cy="130615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각 삼각형 20"/>
            <p:cNvSpPr/>
            <p:nvPr/>
          </p:nvSpPr>
          <p:spPr>
            <a:xfrm>
              <a:off x="4655976" y="5551847"/>
              <a:ext cx="1440024" cy="1306153"/>
            </a:xfrm>
            <a:prstGeom prst="rtTriangl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2696547" y="4534198"/>
            <a:ext cx="1306286" cy="205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979354"/>
            <a:ext cx="1219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7. Drag the signature to your desired location, then press the ESC button to finish.</a:t>
            </a:r>
            <a:endParaRPr lang="ko-KR" altLang="en-US" sz="4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7816" y="2829070"/>
            <a:ext cx="4657725" cy="781050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3397815" y="2755747"/>
            <a:ext cx="4657725" cy="9276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0" y="4728933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0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en-US" altLang="ko-KR" sz="50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End</a:t>
            </a:r>
            <a:r>
              <a:rPr lang="en-US" altLang="ko-KR" sz="500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endParaRPr lang="ko-KR" altLang="en-US" sz="5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01264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TM03457485[[fn=그물]]</Template>
  <TotalTime>118</TotalTime>
  <Words>131</Words>
  <Application>Microsoft Office PowerPoint</Application>
  <PresentationFormat>와이드스크린</PresentationFormat>
  <Paragraphs>11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HY헤드라인M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14</cp:revision>
  <dcterms:created xsi:type="dcterms:W3CDTF">2022-02-14T05:30:01Z</dcterms:created>
  <dcterms:modified xsi:type="dcterms:W3CDTF">2022-02-15T02:09:56Z</dcterms:modified>
</cp:coreProperties>
</file>