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60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150" y="137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408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608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1915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8728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2643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669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051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7303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7656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6020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59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896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994418" y="2313991"/>
            <a:ext cx="820316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PDF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文件插入签名说明指南</a:t>
            </a:r>
            <a:endParaRPr lang="en-US" altLang="zh-CN" sz="5000" dirty="0">
              <a:latin typeface="FangSong" panose="02010609060101010101" pitchFamily="49" charset="-122"/>
              <a:ea typeface="FangSong" panose="02010609060101010101" pitchFamily="49" charset="-122"/>
            </a:endParaRPr>
          </a:p>
          <a:p>
            <a:pPr algn="ctr"/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(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关于</a:t>
            </a:r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ADOBE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程序</a:t>
            </a:r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)</a:t>
            </a:r>
            <a:endParaRPr lang="ko-KR" altLang="en-US" sz="5000" dirty="0">
              <a:latin typeface="FangSong" panose="02010609060101010101" pitchFamily="49" charset="-122"/>
              <a:ea typeface="HY헤드라인M" panose="02030600000101010101" pitchFamily="18" charset="-127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3748" y="3129599"/>
            <a:ext cx="1938119" cy="20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37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0" y="1249289"/>
            <a:ext cx="12192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rabicPeriod"/>
            </a:pP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打开</a:t>
            </a:r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PDF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文件使用</a:t>
            </a:r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ADOBE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程序进行签名</a:t>
            </a:r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.</a:t>
            </a:r>
          </a:p>
          <a:p>
            <a:pPr marL="914400" indent="-914400">
              <a:buAutoNum type="arabicPeriod"/>
            </a:pP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在工具栏中点击</a:t>
            </a:r>
            <a:endParaRPr lang="en-US" altLang="ko-KR" sz="5000" dirty="0">
              <a:latin typeface="FangSong" panose="02010609060101010101" pitchFamily="49" charset="-122"/>
              <a:ea typeface="FangSong" panose="02010609060101010101" pitchFamily="49" charset="-122"/>
            </a:endParaRPr>
          </a:p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도구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后再次点击</a:t>
            </a:r>
            <a:endParaRPr lang="en-US" altLang="zh-CN" sz="5000" dirty="0">
              <a:latin typeface="FangSong" panose="02010609060101010101" pitchFamily="49" charset="-122"/>
              <a:ea typeface="FangSong" panose="02010609060101010101" pitchFamily="49" charset="-122"/>
            </a:endParaRPr>
          </a:p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 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채우기 및 서명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].  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7388910" y="2234001"/>
            <a:ext cx="4410075" cy="2809875"/>
            <a:chOff x="1035892" y="2024062"/>
            <a:chExt cx="4410075" cy="2809875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5892" y="2024062"/>
              <a:ext cx="4410075" cy="2809875"/>
            </a:xfrm>
            <a:prstGeom prst="rect">
              <a:avLst/>
            </a:prstGeom>
          </p:spPr>
        </p:pic>
        <p:sp>
          <p:nvSpPr>
            <p:cNvPr id="3" name="직사각형 2"/>
            <p:cNvSpPr/>
            <p:nvPr/>
          </p:nvSpPr>
          <p:spPr>
            <a:xfrm>
              <a:off x="1380931" y="2024062"/>
              <a:ext cx="625151" cy="36389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810001" y="3148194"/>
              <a:ext cx="1386103" cy="154510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직사각형 3"/>
          <p:cNvSpPr/>
          <p:nvPr/>
        </p:nvSpPr>
        <p:spPr>
          <a:xfrm>
            <a:off x="8704139" y="2299315"/>
            <a:ext cx="1240972" cy="233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오른쪽 화살표 6"/>
          <p:cNvSpPr/>
          <p:nvPr/>
        </p:nvSpPr>
        <p:spPr>
          <a:xfrm>
            <a:off x="6419461" y="3119670"/>
            <a:ext cx="727788" cy="51926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4636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0" y="821148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3</a:t>
            </a:r>
            <a:r>
              <a:rPr lang="en-US" altLang="ko-KR" sz="5000" dirty="0" smtClean="0">
                <a:latin typeface="FangSong" panose="02010609060101010101" pitchFamily="49" charset="-122"/>
                <a:ea typeface="FangSong" panose="02010609060101010101" pitchFamily="49" charset="-122"/>
              </a:rPr>
              <a:t>.</a:t>
            </a:r>
            <a:r>
              <a:rPr lang="zh-CN" altLang="en-US" sz="5000" dirty="0" smtClean="0">
                <a:latin typeface="FangSong" panose="02010609060101010101" pitchFamily="49" charset="-122"/>
                <a:ea typeface="FangSong" panose="02010609060101010101" pitchFamily="49" charset="-122"/>
              </a:rPr>
              <a:t>点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击需要签名的地方会出现文本框</a:t>
            </a:r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.</a:t>
            </a:r>
            <a:endParaRPr lang="ko-KR" altLang="en-US" sz="5000" dirty="0">
              <a:latin typeface="FangSong" panose="02010609060101010101" pitchFamily="49" charset="-122"/>
              <a:ea typeface="HY헤드라인M" panose="02030600000101010101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785" y="2491787"/>
            <a:ext cx="5321678" cy="981075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8589412" y="2469208"/>
            <a:ext cx="3484400" cy="929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/>
          <a:srcRect r="27463"/>
          <a:stretch/>
        </p:blipFill>
        <p:spPr>
          <a:xfrm>
            <a:off x="1576873" y="4455352"/>
            <a:ext cx="10496939" cy="1228725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0030407" y="5284932"/>
            <a:ext cx="1020147" cy="3574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3398501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4</a:t>
            </a:r>
            <a:r>
              <a:rPr lang="en-US" altLang="ko-KR" sz="5000" dirty="0" smtClean="0">
                <a:latin typeface="FangSong" panose="02010609060101010101" pitchFamily="49" charset="-122"/>
                <a:ea typeface="FangSong" panose="02010609060101010101" pitchFamily="49" charset="-122"/>
              </a:rPr>
              <a:t>.</a:t>
            </a:r>
            <a:r>
              <a:rPr lang="zh-CN" altLang="en-US" sz="5000" dirty="0" smtClean="0">
                <a:latin typeface="FangSong" panose="02010609060101010101" pitchFamily="49" charset="-122"/>
                <a:ea typeface="FangSong" panose="02010609060101010101" pitchFamily="49" charset="-122"/>
              </a:rPr>
              <a:t>点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击上方的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직접 서명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]. 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7480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1249289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5</a:t>
            </a:r>
            <a:r>
              <a:rPr lang="en-US" altLang="ko-KR" sz="5000" dirty="0" smtClean="0">
                <a:latin typeface="FangSong" panose="02010609060101010101" pitchFamily="49" charset="-122"/>
                <a:ea typeface="FangSong" panose="02010609060101010101" pitchFamily="49" charset="-122"/>
              </a:rPr>
              <a:t>.</a:t>
            </a:r>
            <a:r>
              <a:rPr lang="zh-CN" altLang="en-US" sz="5000" dirty="0" smtClean="0">
                <a:latin typeface="FangSong" panose="02010609060101010101" pitchFamily="49" charset="-122"/>
                <a:ea typeface="FangSong" panose="02010609060101010101" pitchFamily="49" charset="-122"/>
              </a:rPr>
              <a:t>点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击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서명 추가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按键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581" y="2460352"/>
            <a:ext cx="6124575" cy="217170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5465938" y="2900186"/>
            <a:ext cx="1020147" cy="3574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465033" y="3456664"/>
            <a:ext cx="1020147" cy="3574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5299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979354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6.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点击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그리기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签名之</a:t>
            </a:r>
            <a:r>
              <a:rPr lang="zh-CN" altLang="en-US" sz="5000" dirty="0" smtClean="0">
                <a:latin typeface="FangSong" panose="02010609060101010101" pitchFamily="49" charset="-122"/>
                <a:ea typeface="FangSong" panose="02010609060101010101" pitchFamily="49" charset="-122"/>
              </a:rPr>
              <a:t>后点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击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[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적용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].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799923" y="2118048"/>
            <a:ext cx="8845618" cy="3742283"/>
            <a:chOff x="1799923" y="2178552"/>
            <a:chExt cx="7932019" cy="368178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9923" y="2178552"/>
              <a:ext cx="7932019" cy="3681779"/>
            </a:xfrm>
            <a:prstGeom prst="rect">
              <a:avLst/>
            </a:prstGeom>
          </p:spPr>
        </p:pic>
        <p:sp>
          <p:nvSpPr>
            <p:cNvPr id="22" name="직사각형 21"/>
            <p:cNvSpPr/>
            <p:nvPr/>
          </p:nvSpPr>
          <p:spPr>
            <a:xfrm>
              <a:off x="6496214" y="2181533"/>
              <a:ext cx="543331" cy="35740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348176" y="3213785"/>
              <a:ext cx="2148038" cy="107908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6795161" y="5418458"/>
              <a:ext cx="722170" cy="44187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1976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979354"/>
            <a:ext cx="1219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7.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点击想要签名的位置签名后再次点击</a:t>
            </a:r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ESC</a:t>
            </a:r>
            <a:r>
              <a:rPr lang="zh-CN" altLang="en-US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按键结束签名</a:t>
            </a:r>
            <a:r>
              <a:rPr lang="en-US" altLang="ko-KR" sz="5000" dirty="0">
                <a:latin typeface="FangSong" panose="02010609060101010101" pitchFamily="49" charset="-122"/>
                <a:ea typeface="FangSong" panose="02010609060101010101" pitchFamily="49" charset="-122"/>
              </a:rPr>
              <a:t>.</a:t>
            </a:r>
            <a:endParaRPr lang="ko-KR" altLang="en-US" sz="5000" dirty="0">
              <a:latin typeface="FangSong" panose="02010609060101010101" pitchFamily="49" charset="-122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816" y="2829070"/>
            <a:ext cx="4657725" cy="781050"/>
          </a:xfrm>
          <a:prstGeom prst="rect">
            <a:avLst/>
          </a:prstGeom>
        </p:spPr>
      </p:pic>
      <p:sp>
        <p:nvSpPr>
          <p:cNvPr id="26" name="직사각형 25"/>
          <p:cNvSpPr/>
          <p:nvPr/>
        </p:nvSpPr>
        <p:spPr>
          <a:xfrm>
            <a:off x="3397815" y="2755747"/>
            <a:ext cx="4657725" cy="9276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0" y="4728933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끝</a:t>
            </a: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1264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TM03457485[[fn=그물]]</Template>
  <TotalTime>129</TotalTime>
  <Words>140</Words>
  <Application>Microsoft Office PowerPoint</Application>
  <PresentationFormat>와이드스크린</PresentationFormat>
  <Paragraphs>12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FangSong</vt:lpstr>
      <vt:lpstr>HY헤드라인M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16</cp:revision>
  <dcterms:created xsi:type="dcterms:W3CDTF">2022-02-14T05:30:01Z</dcterms:created>
  <dcterms:modified xsi:type="dcterms:W3CDTF">2022-02-15T02:16:56Z</dcterms:modified>
</cp:coreProperties>
</file>